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AA094-B8FF-440A-AA0F-8A8BD9AB9647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C488E-3857-4021-A614-AB7224F00B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        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C488E-3857-4021-A614-AB7224F00BD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7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0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7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4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34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428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22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8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9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94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54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5AE4C-BFF7-4886-964E-AA280D856461}" type="datetimeFigureOut">
              <a:rPr lang="en-CA" smtClean="0"/>
              <a:t>02/02/2015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31565-EB1E-4105-A5CE-D558B6FB069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29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http://pixeldreams.com/blog/wp-content/uploads/2013/03/lululemon-culture-bran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444723"/>
            <a:ext cx="10477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62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218" name="Picture 2" descr="http://blog.lululemon.com/wp-content/uploads/2013/01/run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8" y="908720"/>
            <a:ext cx="8711931" cy="53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56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194" name="Picture 2" descr="http://www.washingtonian.com/blogs/wellbeing/images/2012-10-18-LululemonYo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62922"/>
            <a:ext cx="8424936" cy="56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42" name="Picture 2" descr="http://www.stylerun.com/wp-content/uploads/2013/08/Vancouver_Seawheeze_-6P3A36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7"/>
          <a:stretch/>
        </p:blipFill>
        <p:spPr bwMode="auto">
          <a:xfrm>
            <a:off x="-367711" y="476672"/>
            <a:ext cx="9753600" cy="59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266" name="Picture 2" descr="http://blog.lululemon.com/wp-content/uploads/2014/04/Running-SeaWheez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2" y="561434"/>
            <a:ext cx="8686066" cy="579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 descr="http://humanbodyengineer.com/wp-content/uploads/2014/10/AEROBIC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332568" cy="57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314" name="Picture 2" descr="http://www.giglig.com/wp-content/uploads/2011/07/exerci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" y="548680"/>
            <a:ext cx="8676996" cy="57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7200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Fashion Show</a:t>
            </a:r>
            <a:endParaRPr lang="en-CA" sz="72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40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338" name="Picture 2" descr="http://www.sporteluxe.com/wp-content/uploads/2014/09/lululemon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692696"/>
            <a:ext cx="874897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362" name="Picture 2" descr="http://www.sporteluxe.com/wp-content/uploads/2014/09/lululemon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" y="476672"/>
            <a:ext cx="9047039" cy="60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6386" name="Picture 2" descr="http://i55.tinypic.com/24glyj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2"/>
          <a:stretch/>
        </p:blipFill>
        <p:spPr bwMode="auto">
          <a:xfrm>
            <a:off x="1619672" y="44624"/>
            <a:ext cx="5832648" cy="67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7200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Yoga Classes</a:t>
            </a:r>
            <a:endParaRPr lang="en-CA" sz="72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9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7410" name="Picture 2" descr="http://ak6.picdn.net/shutterstock/videos/2181085/preview/stock-footage-model-walks-runway-fashion-show-at-rehearsal-defo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" y="1268760"/>
            <a:ext cx="887241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Interior 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1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8434" name="Picture 2" descr="http://www.kgphotography.com.au/wp-content/uploads/2013/09/YVSLululemon63635-1024x7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5" y="0"/>
            <a:ext cx="9955253" cy="68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9458" name="Picture 2" descr="http://www.kgphotography.com.au/wp-content/uploads/2013/09/YVSLululemon63624-1024x7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57977"/>
            <a:ext cx="10038478" cy="692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1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482" name="Picture 2" descr="http://i2.wp.com/www.stylebyfire.ca/wp-content/uploads/2014/08/lululemon-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"/>
          <a:stretch/>
        </p:blipFill>
        <p:spPr bwMode="auto">
          <a:xfrm>
            <a:off x="348977" y="620688"/>
            <a:ext cx="8543503" cy="56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Exteriors 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6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1506" name="Picture 2" descr="http://assets.vancitybuzz.com/wp-content/uploads/2014/03/tujwawellness.com_.jpg?f917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 descr="http://static.lululemon.com/stores/_main/25_imag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93314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http://www.corepoweryoga.com/sites/default/files/imagecache/short_content_banner/840x315_yfb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1556792"/>
            <a:ext cx="10113234" cy="37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9277"/>
            <a:ext cx="10319147" cy="686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700808"/>
            <a:ext cx="9614511" cy="388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6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2" name="Picture 2" descr="http://www.sideponyyogi.com/wp-content/uploads/2014/01/yoga-classes-in-mcfarland-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60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7200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Sports Day</a:t>
            </a:r>
            <a:endParaRPr lang="en-CA" sz="72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38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http://static.lululemon.com/_images/community/community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8" y="1017225"/>
            <a:ext cx="8784976" cy="493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 descr="http://www.uwishunu.com/wp-content/uploads/2013/08/Lululemon-Urban-Yoga-680u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0348"/>
            <a:ext cx="8539225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10</Words>
  <Application>Microsoft Office PowerPoint</Application>
  <PresentationFormat>On-screen Show (4:3)</PresentationFormat>
  <Paragraphs>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Yoga Classes</vt:lpstr>
      <vt:lpstr>PowerPoint Presentation</vt:lpstr>
      <vt:lpstr>PowerPoint Presentation</vt:lpstr>
      <vt:lpstr>PowerPoint Presentation</vt:lpstr>
      <vt:lpstr>PowerPoint Presentation</vt:lpstr>
      <vt:lpstr>Sports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Fashion Show</vt:lpstr>
      <vt:lpstr>PowerPoint Presentation</vt:lpstr>
      <vt:lpstr>PowerPoint Presentation</vt:lpstr>
      <vt:lpstr>PowerPoint Presentation</vt:lpstr>
      <vt:lpstr>PowerPoint Presentation</vt:lpstr>
      <vt:lpstr>Interior </vt:lpstr>
      <vt:lpstr>PowerPoint Presentation</vt:lpstr>
      <vt:lpstr>PowerPoint Presentation</vt:lpstr>
      <vt:lpstr>PowerPoint Presentation</vt:lpstr>
      <vt:lpstr>Exteriors 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Anushree</dc:creator>
  <cp:lastModifiedBy>Anushree</cp:lastModifiedBy>
  <cp:revision>9</cp:revision>
  <dcterms:created xsi:type="dcterms:W3CDTF">2015-02-03T03:04:25Z</dcterms:created>
  <dcterms:modified xsi:type="dcterms:W3CDTF">2015-02-03T04:55:36Z</dcterms:modified>
</cp:coreProperties>
</file>